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0" d="100"/>
          <a:sy n="100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54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440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409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928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348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183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08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56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922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59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756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92BB0-BECF-4C9C-9A6F-E51758716D3E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D8817-07E9-4E1C-B64C-FA6A6430A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7084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http://www.comtecmed.com/cony/2017/images/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62" y="100789"/>
            <a:ext cx="5134694" cy="117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41168"/>
            <a:ext cx="9143999" cy="191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693" y="3462600"/>
            <a:ext cx="5292587" cy="140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2679005"/>
            <a:ext cx="601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400" b="1" dirty="0">
                <a:solidFill>
                  <a:schemeClr val="bg1"/>
                </a:solidFill>
              </a:rPr>
              <a:t>Title . First Name  Last Name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51520" y="2236862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000" b="1" i="1" dirty="0">
                <a:solidFill>
                  <a:schemeClr val="bg1"/>
                </a:solidFill>
              </a:rPr>
              <a:t>Affiliation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-1343522" y="1558752"/>
            <a:ext cx="6096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6036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http://www.comtecmed.com/cony/2017/images/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62" y="100789"/>
            <a:ext cx="5134694" cy="117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41168"/>
            <a:ext cx="9143999" cy="191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2679005"/>
            <a:ext cx="601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400" b="1" dirty="0">
                <a:solidFill>
                  <a:schemeClr val="bg1"/>
                </a:solidFill>
              </a:rPr>
              <a:t>Title . First Name  Last Name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51520" y="2236862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000" b="1" i="1" dirty="0">
                <a:solidFill>
                  <a:schemeClr val="bg1"/>
                </a:solidFill>
              </a:rPr>
              <a:t>Affiliation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-1343522" y="1558752"/>
            <a:ext cx="6096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Title of Presentation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4221088"/>
            <a:ext cx="7593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Disclosure of Interest: 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280623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2017-02-06T11:05:09Z</dcterms:created>
  <dcterms:modified xsi:type="dcterms:W3CDTF">2017-02-06T11:31:14Z</dcterms:modified>
</cp:coreProperties>
</file>