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100" d="100"/>
          <a:sy n="100" d="100"/>
        </p:scale>
        <p:origin x="-3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2BB0-BECF-4C9C-9A6F-E51758716D3E}" type="datetimeFigureOut">
              <a:rPr lang="he-IL" smtClean="0"/>
              <a:t>י'/שבט/תשע"ז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8817-07E9-4E1C-B64C-FA6A6430A9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554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2BB0-BECF-4C9C-9A6F-E51758716D3E}" type="datetimeFigureOut">
              <a:rPr lang="he-IL" smtClean="0"/>
              <a:t>י'/שבט/תשע"ז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8817-07E9-4E1C-B64C-FA6A6430A9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440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2BB0-BECF-4C9C-9A6F-E51758716D3E}" type="datetimeFigureOut">
              <a:rPr lang="he-IL" smtClean="0"/>
              <a:t>י'/שבט/תשע"ז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8817-07E9-4E1C-B64C-FA6A6430A9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409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2BB0-BECF-4C9C-9A6F-E51758716D3E}" type="datetimeFigureOut">
              <a:rPr lang="he-IL" smtClean="0"/>
              <a:t>י'/שבט/תשע"ז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8817-07E9-4E1C-B64C-FA6A6430A9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9281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2BB0-BECF-4C9C-9A6F-E51758716D3E}" type="datetimeFigureOut">
              <a:rPr lang="he-IL" smtClean="0"/>
              <a:t>י'/שבט/תשע"ז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8817-07E9-4E1C-B64C-FA6A6430A9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348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2BB0-BECF-4C9C-9A6F-E51758716D3E}" type="datetimeFigureOut">
              <a:rPr lang="he-IL" smtClean="0"/>
              <a:t>י'/שבט/תשע"ז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8817-07E9-4E1C-B64C-FA6A6430A9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7183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2BB0-BECF-4C9C-9A6F-E51758716D3E}" type="datetimeFigureOut">
              <a:rPr lang="he-IL" smtClean="0"/>
              <a:t>י'/שבט/תשע"ז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8817-07E9-4E1C-B64C-FA6A6430A9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408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2BB0-BECF-4C9C-9A6F-E51758716D3E}" type="datetimeFigureOut">
              <a:rPr lang="he-IL" smtClean="0"/>
              <a:t>י'/שבט/תשע"ז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8817-07E9-4E1C-B64C-FA6A6430A9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56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2BB0-BECF-4C9C-9A6F-E51758716D3E}" type="datetimeFigureOut">
              <a:rPr lang="he-IL" smtClean="0"/>
              <a:t>י'/שבט/תשע"ז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8817-07E9-4E1C-B64C-FA6A6430A9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59228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2BB0-BECF-4C9C-9A6F-E51758716D3E}" type="datetimeFigureOut">
              <a:rPr lang="he-IL" smtClean="0"/>
              <a:t>י'/שבט/תשע"ז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8817-07E9-4E1C-B64C-FA6A6430A9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459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2BB0-BECF-4C9C-9A6F-E51758716D3E}" type="datetimeFigureOut">
              <a:rPr lang="he-IL" smtClean="0"/>
              <a:t>י'/שבט/תשע"ז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D8817-07E9-4E1C-B64C-FA6A6430A9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756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92BB0-BECF-4C9C-9A6F-E51758716D3E}" type="datetimeFigureOut">
              <a:rPr lang="he-IL" smtClean="0"/>
              <a:t>י'/שבט/תשע"ז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D8817-07E9-4E1C-B64C-FA6A6430A99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70847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http://www.comtecmed.com/cony/2017/images/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562" y="100789"/>
            <a:ext cx="5134694" cy="117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941168"/>
            <a:ext cx="9143999" cy="1916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693" y="3462600"/>
            <a:ext cx="5292587" cy="1406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512" y="2679005"/>
            <a:ext cx="601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/>
            <a:r>
              <a:rPr lang="en-US" sz="2400" b="1" dirty="0">
                <a:solidFill>
                  <a:schemeClr val="bg1"/>
                </a:solidFill>
              </a:rPr>
              <a:t>Title . First Name  Last Name</a:t>
            </a: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251520" y="2236862"/>
            <a:ext cx="609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/>
            <a:r>
              <a:rPr lang="en-US" sz="2000" b="1" i="1" dirty="0">
                <a:solidFill>
                  <a:schemeClr val="bg1"/>
                </a:solidFill>
              </a:rPr>
              <a:t>Affiliation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-1343522" y="1558752"/>
            <a:ext cx="609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chemeClr val="bg1"/>
                </a:solidFill>
              </a:rPr>
              <a:t>Title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4260363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http://www.comtecmed.com/cony/2017/images/Head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562" y="100789"/>
            <a:ext cx="5134694" cy="1174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941168"/>
            <a:ext cx="9143999" cy="1916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9512" y="2679005"/>
            <a:ext cx="6019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/>
            <a:r>
              <a:rPr lang="en-US" sz="2400" b="1" dirty="0">
                <a:solidFill>
                  <a:schemeClr val="bg1"/>
                </a:solidFill>
              </a:rPr>
              <a:t>Title . First Name  Last Name</a:t>
            </a: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251520" y="2236862"/>
            <a:ext cx="609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/>
            <a:r>
              <a:rPr lang="en-US" sz="2000" b="1" i="1" dirty="0">
                <a:solidFill>
                  <a:schemeClr val="bg1"/>
                </a:solidFill>
              </a:rPr>
              <a:t>Affiliation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-1343522" y="1558752"/>
            <a:ext cx="6096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>
                <a:solidFill>
                  <a:schemeClr val="bg1"/>
                </a:solidFill>
              </a:rPr>
              <a:t>Title of Presentation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4221088"/>
            <a:ext cx="7593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Disclosure of Interest: Nothing to Disclose</a:t>
            </a:r>
          </a:p>
        </p:txBody>
      </p:sp>
    </p:spTree>
    <p:extLst>
      <p:ext uri="{BB962C8B-B14F-4D97-AF65-F5344CB8AC3E}">
        <p14:creationId xmlns:p14="http://schemas.microsoft.com/office/powerpoint/2010/main" val="2806237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27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3</cp:revision>
  <dcterms:created xsi:type="dcterms:W3CDTF">2017-02-06T11:05:09Z</dcterms:created>
  <dcterms:modified xsi:type="dcterms:W3CDTF">2017-02-06T11:31:14Z</dcterms:modified>
</cp:coreProperties>
</file>